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SÁBADO É UM DIA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SÁBADO É UM DIA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sábado é um dia feliz, </a:t>
            </a:r>
          </a:p>
          <a:p>
            <a:r>
              <a:rPr lang="pt-BR" dirty="0"/>
              <a:t>Um dia feliz, um dia feliz; </a:t>
            </a:r>
          </a:p>
          <a:p>
            <a:r>
              <a:rPr lang="pt-BR" dirty="0"/>
              <a:t>O sábado é um dia feliz; </a:t>
            </a:r>
          </a:p>
          <a:p>
            <a:r>
              <a:rPr lang="pt-BR" dirty="0"/>
              <a:t>Amo cada sábado.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SÁBADO É UM DIA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CDA2DA-C8BE-4AD1-930C-7DF0E257C4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À Escola Sabatina eu vou, </a:t>
            </a:r>
          </a:p>
          <a:p>
            <a:r>
              <a:rPr lang="pt-BR" dirty="0"/>
              <a:t>Cedinho eu vou, cedinho eu vou; </a:t>
            </a:r>
          </a:p>
          <a:p>
            <a:r>
              <a:rPr lang="pt-BR" dirty="0"/>
              <a:t>À Escola Sabatina eu vou; </a:t>
            </a:r>
          </a:p>
          <a:p>
            <a:r>
              <a:rPr lang="pt-BR" dirty="0"/>
              <a:t>Amo cada sábado. </a:t>
            </a:r>
          </a:p>
        </p:txBody>
      </p:sp>
    </p:spTree>
    <p:extLst>
      <p:ext uri="{BB962C8B-B14F-4D97-AF65-F5344CB8AC3E}">
        <p14:creationId xmlns:p14="http://schemas.microsoft.com/office/powerpoint/2010/main" val="3596732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SÁBADO É UM DIA FELIZ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Depois, então, eu vou passear, </a:t>
            </a:r>
          </a:p>
          <a:p>
            <a:r>
              <a:rPr lang="pt-BR" dirty="0"/>
              <a:t>Eu vou passear, eu vou passear; </a:t>
            </a:r>
          </a:p>
          <a:p>
            <a:r>
              <a:rPr lang="pt-BR" dirty="0"/>
              <a:t>Depois, então, eu vou passear; </a:t>
            </a:r>
          </a:p>
          <a:p>
            <a:r>
              <a:rPr lang="pt-BR" dirty="0"/>
              <a:t>Amo cada sábado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4756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106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SÁBADO É UM DIA FELIZ</vt:lpstr>
      <vt:lpstr>O SÁBADO É UM DIA FELIZ</vt:lpstr>
      <vt:lpstr>O SÁBADO É UM DIA FELIZ</vt:lpstr>
      <vt:lpstr>O SÁBADO É UM DIA FELIZ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2019-06-12T23:23:42Z</dcterms:modified>
</cp:coreProperties>
</file>

<file path=docProps/thumbnail.jpeg>
</file>